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DC9973-A72C-4AEA-94E6-FB7A3E4A14BF}" type="datetimeFigureOut">
              <a:rPr lang="es-ES" smtClean="0"/>
              <a:t>01/12/2013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2F6AB8-E89E-4B8E-B2DF-1E995F781EA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240359"/>
          </a:xfrm>
        </p:spPr>
        <p:txBody>
          <a:bodyPr>
            <a:normAutofit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8º Consulado Itinerante</a:t>
            </a:r>
            <a:br>
              <a:rPr lang="es-ES" sz="3600" dirty="0" smtClean="0"/>
            </a:br>
            <a:r>
              <a:rPr lang="es-ES" sz="3600" dirty="0" smtClean="0"/>
              <a:t>Argentino en Elche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61047"/>
            <a:ext cx="6400800" cy="1168153"/>
          </a:xfrm>
        </p:spPr>
        <p:txBody>
          <a:bodyPr>
            <a:normAutofit/>
          </a:bodyPr>
          <a:lstStyle/>
          <a:p>
            <a:endParaRPr lang="es-ES" sz="3000" dirty="0" smtClean="0"/>
          </a:p>
          <a:p>
            <a:r>
              <a:rPr lang="es-ES" sz="3000" dirty="0" smtClean="0"/>
              <a:t>Viernes 17 de enero 2014</a:t>
            </a:r>
            <a:endParaRPr lang="es-ES" sz="3000" dirty="0"/>
          </a:p>
        </p:txBody>
      </p:sp>
      <p:pic>
        <p:nvPicPr>
          <p:cNvPr id="1026" name="Picture 2" descr="C:\Users\Vero\Pictures\2013\AADELX 2013\simbolos aadelx\escu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888432" cy="224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ero\Pictures\2013\AADELX 2013\simbolos aadelx\logo aadel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75" y="404665"/>
            <a:ext cx="1515630" cy="224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04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   8º Consulado Itinerante Argentino en Elche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8º Consulado Itinerante Argentino en Elche</dc:title>
  <dc:creator>Vero</dc:creator>
  <cp:lastModifiedBy>Vero</cp:lastModifiedBy>
  <cp:revision>2</cp:revision>
  <dcterms:created xsi:type="dcterms:W3CDTF">2013-12-01T21:41:29Z</dcterms:created>
  <dcterms:modified xsi:type="dcterms:W3CDTF">2013-12-01T21:54:37Z</dcterms:modified>
</cp:coreProperties>
</file>